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575" autoAdjust="0"/>
  </p:normalViewPr>
  <p:slideViewPr>
    <p:cSldViewPr>
      <p:cViewPr>
        <p:scale>
          <a:sx n="75" d="100"/>
          <a:sy n="75" d="100"/>
        </p:scale>
        <p:origin x="-123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julio - septiembre 2025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18008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8" name="Gráfico" r:id="rId3" imgW="8572444" imgH="5438692" progId="MSGraph.Chart.8">
                  <p:embed followColorScheme="full"/>
                </p:oleObj>
              </mc:Choice>
              <mc:Fallback>
                <p:oleObj name="Gráfico" r:id="rId3" imgW="8572444" imgH="5438692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</a:t>
            </a:r>
            <a:r>
              <a:rPr lang="es-ES" altLang="es-DO" b="1" dirty="0" smtClean="0"/>
              <a:t>julio </a:t>
            </a:r>
            <a:r>
              <a:rPr lang="es-ES" altLang="es-DO" b="1" dirty="0"/>
              <a:t>– </a:t>
            </a:r>
            <a:r>
              <a:rPr lang="es-ES" altLang="es-DO" b="1" dirty="0" smtClean="0"/>
              <a:t>30 </a:t>
            </a:r>
            <a:r>
              <a:rPr lang="es-ES" altLang="es-DO" b="1" dirty="0"/>
              <a:t>de </a:t>
            </a:r>
            <a:r>
              <a:rPr lang="es-ES" altLang="es-DO" b="1" dirty="0" smtClean="0"/>
              <a:t>septiembre 2025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106965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6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132803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0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981176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8" name="Gráfico" r:id="rId3" imgW="8543883" imgH="5476858" progId="MSGraph.Chart.8">
                  <p:embed followColorScheme="full"/>
                </p:oleObj>
              </mc:Choice>
              <mc:Fallback>
                <p:oleObj name="Gráfico" r:id="rId3" imgW="8543883" imgH="547685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966351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9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544611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3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223062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6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5632</TotalTime>
  <Words>74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Lisbeth Clase Reynoso</cp:lastModifiedBy>
  <cp:revision>1811</cp:revision>
  <cp:lastPrinted>2023-10-10T13:14:18Z</cp:lastPrinted>
  <dcterms:created xsi:type="dcterms:W3CDTF">2007-02-01T18:57:29Z</dcterms:created>
  <dcterms:modified xsi:type="dcterms:W3CDTF">2025-10-08T13:40:52Z</dcterms:modified>
</cp:coreProperties>
</file>