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8" r:id="rId4"/>
    <p:sldId id="269" r:id="rId5"/>
    <p:sldId id="274" r:id="rId6"/>
    <p:sldId id="275" r:id="rId7"/>
    <p:sldId id="276" r:id="rId8"/>
    <p:sldId id="27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575" autoAdjust="0"/>
  </p:normalViewPr>
  <p:slideViewPr>
    <p:cSldViewPr>
      <p:cViewPr>
        <p:scale>
          <a:sx n="76" d="100"/>
          <a:sy n="76" d="100"/>
        </p:scale>
        <p:origin x="-6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enero-marzo 2024</a:t>
            </a:r>
            <a:endParaRPr lang="es-DO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35583" y="4941168"/>
            <a:ext cx="3255640" cy="1229221"/>
          </a:xfrm>
        </p:spPr>
        <p:txBody>
          <a:bodyPr/>
          <a:lstStyle/>
          <a:p>
            <a:r>
              <a:rPr lang="es-DO" sz="2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Publicaciones</a:t>
            </a:r>
            <a:endParaRPr lang="es-DO" sz="2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0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175079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enero – </a:t>
            </a:r>
            <a:r>
              <a:rPr lang="es-ES" altLang="es-DO" b="1" dirty="0" smtClean="0"/>
              <a:t>28 </a:t>
            </a:r>
            <a:r>
              <a:rPr lang="es-ES" altLang="es-DO" b="1" dirty="0"/>
              <a:t>de marzo </a:t>
            </a:r>
            <a:r>
              <a:rPr lang="es-ES" altLang="es-DO" b="1" dirty="0" smtClean="0"/>
              <a:t>2024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437895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99574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361330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417751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0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144193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113058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79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5290</TotalTime>
  <Words>72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Default Design</vt:lpstr>
      <vt:lpstr>Gráfico</vt:lpstr>
      <vt:lpstr>Gráfico de Microsoft Graph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1758</cp:revision>
  <cp:lastPrinted>2023-10-10T13:14:18Z</cp:lastPrinted>
  <dcterms:created xsi:type="dcterms:W3CDTF">2007-02-01T18:57:29Z</dcterms:created>
  <dcterms:modified xsi:type="dcterms:W3CDTF">2024-04-02T15:59:15Z</dcterms:modified>
</cp:coreProperties>
</file>